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7" r:id="rId12"/>
    <p:sldId id="268" r:id="rId13"/>
    <p:sldId id="269" r:id="rId14"/>
    <p:sldId id="270" r:id="rId15"/>
    <p:sldId id="272" r:id="rId16"/>
    <p:sldId id="271" r:id="rId17"/>
    <p:sldId id="273" r:id="rId18"/>
    <p:sldId id="275" r:id="rId19"/>
    <p:sldId id="278" r:id="rId20"/>
    <p:sldId id="276" r:id="rId21"/>
    <p:sldId id="274" r:id="rId22"/>
    <p:sldId id="280" r:id="rId23"/>
    <p:sldId id="279" r:id="rId24"/>
    <p:sldId id="281" r:id="rId25"/>
    <p:sldId id="265" r:id="rId26"/>
    <p:sldId id="282" r:id="rId27"/>
  </p:sldIdLst>
  <p:sldSz cx="9144000" cy="6858000" type="screen4x3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53" d="100"/>
          <a:sy n="53" d="100"/>
        </p:scale>
        <p:origin x="-96" y="-3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AD6C2A-47AB-4892-B4FE-AACBCC199DD1}" type="datetimeFigureOut">
              <a:rPr lang="pl-PL" smtClean="0"/>
              <a:t>2017-10-22</a:t>
            </a:fld>
            <a:endParaRPr lang="pl-P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B6BE80-B334-4914-B442-ADEF6F1E594D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5083023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B6BE80-B334-4914-B442-ADEF6F1E594D}" type="slidenum">
              <a:rPr lang="pl-PL" smtClean="0"/>
              <a:t>16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8667336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B6BE80-B334-4914-B442-ADEF6F1E594D}" type="slidenum">
              <a:rPr lang="pl-PL" smtClean="0"/>
              <a:t>17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8667336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B6BE80-B334-4914-B442-ADEF6F1E594D}" type="slidenum">
              <a:rPr lang="pl-PL" smtClean="0"/>
              <a:t>18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8667336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B6BE80-B334-4914-B442-ADEF6F1E594D}" type="slidenum">
              <a:rPr lang="pl-PL" smtClean="0"/>
              <a:t>19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8667336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B6BE80-B334-4914-B442-ADEF6F1E594D}" type="slidenum">
              <a:rPr lang="pl-PL" smtClean="0"/>
              <a:t>20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8667336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B6BE80-B334-4914-B442-ADEF6F1E594D}" type="slidenum">
              <a:rPr lang="pl-PL" smtClean="0"/>
              <a:t>21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8667336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B6BE80-B334-4914-B442-ADEF6F1E594D}" type="slidenum">
              <a:rPr lang="pl-PL" smtClean="0"/>
              <a:t>22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8667336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B6BE80-B334-4914-B442-ADEF6F1E594D}" type="slidenum">
              <a:rPr lang="pl-PL" smtClean="0"/>
              <a:t>23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8667336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B6BE80-B334-4914-B442-ADEF6F1E594D}" type="slidenum">
              <a:rPr lang="pl-PL" smtClean="0"/>
              <a:t>24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8667336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pl-PL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pl-P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91C1CB-7F97-402A-9956-3CFB45CE5144}" type="datetimeFigureOut">
              <a:rPr lang="pl-PL" smtClean="0"/>
              <a:t>2017-10-22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5A4A2-FD29-402F-B494-7D07AAE6EBED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3701108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pl-P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l-P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91C1CB-7F97-402A-9956-3CFB45CE5144}" type="datetimeFigureOut">
              <a:rPr lang="pl-PL" smtClean="0"/>
              <a:t>2017-10-22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5A4A2-FD29-402F-B494-7D07AAE6EBED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4038948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pl-P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l-P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91C1CB-7F97-402A-9956-3CFB45CE5144}" type="datetimeFigureOut">
              <a:rPr lang="pl-PL" smtClean="0"/>
              <a:t>2017-10-22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5A4A2-FD29-402F-B494-7D07AAE6EBED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7335670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pl-P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l-P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91C1CB-7F97-402A-9956-3CFB45CE5144}" type="datetimeFigureOut">
              <a:rPr lang="pl-PL" smtClean="0"/>
              <a:t>2017-10-22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5A4A2-FD29-402F-B494-7D07AAE6EBED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1986229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pl-P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91C1CB-7F97-402A-9956-3CFB45CE5144}" type="datetimeFigureOut">
              <a:rPr lang="pl-PL" smtClean="0"/>
              <a:t>2017-10-22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5A4A2-FD29-402F-B494-7D07AAE6EBED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7125730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pl-PL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l-P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l-PL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91C1CB-7F97-402A-9956-3CFB45CE5144}" type="datetimeFigureOut">
              <a:rPr lang="pl-PL" smtClean="0"/>
              <a:t>2017-10-22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5A4A2-FD29-402F-B494-7D07AAE6EBED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7432624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pl-P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l-PL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l-PL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91C1CB-7F97-402A-9956-3CFB45CE5144}" type="datetimeFigureOut">
              <a:rPr lang="pl-PL" smtClean="0"/>
              <a:t>2017-10-22</a:t>
            </a:fld>
            <a:endParaRPr lang="pl-P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5A4A2-FD29-402F-B494-7D07AAE6EBED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0791828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pl-PL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91C1CB-7F97-402A-9956-3CFB45CE5144}" type="datetimeFigureOut">
              <a:rPr lang="pl-PL" smtClean="0"/>
              <a:t>2017-10-22</a:t>
            </a:fld>
            <a:endParaRPr lang="pl-P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5A4A2-FD29-402F-B494-7D07AAE6EBED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6258391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91C1CB-7F97-402A-9956-3CFB45CE5144}" type="datetimeFigureOut">
              <a:rPr lang="pl-PL" smtClean="0"/>
              <a:t>2017-10-22</a:t>
            </a:fld>
            <a:endParaRPr lang="pl-P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5A4A2-FD29-402F-B494-7D07AAE6EBED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0187137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pl-P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l-P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91C1CB-7F97-402A-9956-3CFB45CE5144}" type="datetimeFigureOut">
              <a:rPr lang="pl-PL" smtClean="0"/>
              <a:t>2017-10-22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5A4A2-FD29-402F-B494-7D07AAE6EBED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3601803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pl-PL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l-P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91C1CB-7F97-402A-9956-3CFB45CE5144}" type="datetimeFigureOut">
              <a:rPr lang="pl-PL" smtClean="0"/>
              <a:t>2017-10-22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5A4A2-FD29-402F-B494-7D07AAE6EBED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5513024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pl-P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l-P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91C1CB-7F97-402A-9956-3CFB45CE5144}" type="datetimeFigureOut">
              <a:rPr lang="pl-PL" smtClean="0"/>
              <a:t>2017-10-22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65A4A2-FD29-402F-B494-7D07AAE6EBED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0062928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camo.githubusercontent.com/4296ba4e99b3b41bb2b146cc412e6267d8b40df1/687474703a2f2f737562737461636b2e6e65742f696d616765732f6e6f64655f747572746c652e706e67" TargetMode="External"/><Relationship Id="rId7" Type="http://schemas.openxmlformats.org/officeDocument/2006/relationships/hyperlink" Target="http://www.teaminindia.com/Content/images/meanstack-componants.jpg" TargetMode="External"/><Relationship Id="rId2" Type="http://schemas.openxmlformats.org/officeDocument/2006/relationships/hyperlink" Target="https://www.sunnyhoi.com/app/uploads/2017/09/json-vs-xml-which-format-to-use-for-your-api.png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chrislema.com/wp-content/uploads/2011/08/question-e1347312697984.png" TargetMode="External"/><Relationship Id="rId5" Type="http://schemas.openxmlformats.org/officeDocument/2006/relationships/hyperlink" Target="https://www.tutorialspoint.com/nodejs/images/web_architecture.jpg" TargetMode="External"/><Relationship Id="rId4" Type="http://schemas.openxmlformats.org/officeDocument/2006/relationships/hyperlink" Target="https://belitsoft.com/sites/default/files/assets/images/nodejs-development-services-mobile-backend-.jpg" TargetMode="Externa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3568" y="260649"/>
            <a:ext cx="7772400" cy="1008112"/>
          </a:xfrm>
        </p:spPr>
        <p:txBody>
          <a:bodyPr/>
          <a:lstStyle/>
          <a:p>
            <a:r>
              <a:rPr lang="pl-PL" dirty="0" smtClean="0"/>
              <a:t>Wstęp</a:t>
            </a:r>
            <a:endParaRPr lang="pl-PL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101" y="1971688"/>
            <a:ext cx="8905799" cy="2914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2406" y="6237312"/>
            <a:ext cx="2209800" cy="39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04189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3568" y="260649"/>
            <a:ext cx="7772400" cy="1008112"/>
          </a:xfrm>
        </p:spPr>
        <p:txBody>
          <a:bodyPr>
            <a:noAutofit/>
          </a:bodyPr>
          <a:lstStyle/>
          <a:p>
            <a:r>
              <a:rPr lang="pl-PL" sz="3200" dirty="0" smtClean="0"/>
              <a:t>Założenia i specyfikacja aplikacji</a:t>
            </a:r>
            <a:endParaRPr lang="pl-PL" sz="3200" dirty="0"/>
          </a:p>
        </p:txBody>
      </p:sp>
    </p:spTree>
    <p:extLst>
      <p:ext uri="{BB962C8B-B14F-4D97-AF65-F5344CB8AC3E}">
        <p14:creationId xmlns:p14="http://schemas.microsoft.com/office/powerpoint/2010/main" val="3862084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3568" y="260649"/>
            <a:ext cx="7772400" cy="1008112"/>
          </a:xfrm>
        </p:spPr>
        <p:txBody>
          <a:bodyPr>
            <a:noAutofit/>
          </a:bodyPr>
          <a:lstStyle/>
          <a:p>
            <a:r>
              <a:rPr lang="pl-PL" sz="3200" dirty="0" smtClean="0"/>
              <a:t>Specyfikacja problemu</a:t>
            </a:r>
            <a:endParaRPr lang="pl-PL" sz="3200" dirty="0"/>
          </a:p>
        </p:txBody>
      </p:sp>
      <p:pic>
        <p:nvPicPr>
          <p:cNvPr id="13314" name="Picture 2" descr="http://chrislema.com/wp-content/uploads/2011/08/question-e134731269798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0" y="1281113"/>
            <a:ext cx="5715000" cy="4295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1169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3568" y="260649"/>
            <a:ext cx="7772400" cy="1008112"/>
          </a:xfrm>
        </p:spPr>
        <p:txBody>
          <a:bodyPr>
            <a:noAutofit/>
          </a:bodyPr>
          <a:lstStyle/>
          <a:p>
            <a:r>
              <a:rPr lang="pl-PL" sz="3200" dirty="0" smtClean="0"/>
              <a:t>Diagram przypadków użycia</a:t>
            </a:r>
            <a:endParaRPr lang="pl-PL" sz="3200" dirty="0"/>
          </a:p>
        </p:txBody>
      </p:sp>
      <p:pic>
        <p:nvPicPr>
          <p:cNvPr id="1843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1570" y="1052736"/>
            <a:ext cx="6845581" cy="55052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54378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3568" y="260649"/>
            <a:ext cx="7772400" cy="1008112"/>
          </a:xfrm>
        </p:spPr>
        <p:txBody>
          <a:bodyPr>
            <a:noAutofit/>
          </a:bodyPr>
          <a:lstStyle/>
          <a:p>
            <a:r>
              <a:rPr lang="pl-PL" sz="3200" dirty="0" smtClean="0"/>
              <a:t>Opracowanie aplikacji</a:t>
            </a:r>
            <a:endParaRPr lang="pl-PL" sz="3200" dirty="0"/>
          </a:p>
        </p:txBody>
      </p:sp>
    </p:spTree>
    <p:extLst>
      <p:ext uri="{BB962C8B-B14F-4D97-AF65-F5344CB8AC3E}">
        <p14:creationId xmlns:p14="http://schemas.microsoft.com/office/powerpoint/2010/main" val="1502157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3568" y="260649"/>
            <a:ext cx="7772400" cy="1008112"/>
          </a:xfrm>
        </p:spPr>
        <p:txBody>
          <a:bodyPr>
            <a:noAutofit/>
          </a:bodyPr>
          <a:lstStyle/>
          <a:p>
            <a:r>
              <a:rPr lang="pl-PL" sz="3200" dirty="0" smtClean="0"/>
              <a:t>Mean Stack</a:t>
            </a:r>
            <a:endParaRPr lang="pl-PL" sz="3200" dirty="0"/>
          </a:p>
        </p:txBody>
      </p:sp>
      <p:pic>
        <p:nvPicPr>
          <p:cNvPr id="20482" name="Picture 2" descr="http://www.teaminindia.com/Content/images/meanstack-componant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380" y="1642566"/>
            <a:ext cx="8837240" cy="3572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5412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3568" y="260649"/>
            <a:ext cx="7772400" cy="1008112"/>
          </a:xfrm>
        </p:spPr>
        <p:txBody>
          <a:bodyPr>
            <a:noAutofit/>
          </a:bodyPr>
          <a:lstStyle/>
          <a:p>
            <a:r>
              <a:rPr lang="pl-PL" sz="3200" dirty="0" smtClean="0"/>
              <a:t>Komunikacja</a:t>
            </a:r>
            <a:endParaRPr lang="pl-PL" sz="3200" dirty="0"/>
          </a:p>
        </p:txBody>
      </p:sp>
      <p:pic>
        <p:nvPicPr>
          <p:cNvPr id="22554" name="Picture 2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190" y="999629"/>
            <a:ext cx="8431620" cy="48587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30910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3568" y="260649"/>
            <a:ext cx="7772400" cy="1008112"/>
          </a:xfrm>
        </p:spPr>
        <p:txBody>
          <a:bodyPr>
            <a:noAutofit/>
          </a:bodyPr>
          <a:lstStyle/>
          <a:p>
            <a:r>
              <a:rPr lang="pl-PL" sz="3200" dirty="0" smtClean="0"/>
              <a:t>Testy </a:t>
            </a:r>
            <a:r>
              <a:rPr lang="pl-PL" sz="3200" dirty="0" smtClean="0"/>
              <a:t>aplikacji</a:t>
            </a:r>
            <a:endParaRPr lang="pl-PL" sz="3200" dirty="0"/>
          </a:p>
        </p:txBody>
      </p:sp>
    </p:spTree>
    <p:extLst>
      <p:ext uri="{BB962C8B-B14F-4D97-AF65-F5344CB8AC3E}">
        <p14:creationId xmlns:p14="http://schemas.microsoft.com/office/powerpoint/2010/main" val="2688734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3568" y="260649"/>
            <a:ext cx="7772400" cy="1008112"/>
          </a:xfrm>
        </p:spPr>
        <p:txBody>
          <a:bodyPr>
            <a:noAutofit/>
          </a:bodyPr>
          <a:lstStyle/>
          <a:p>
            <a:r>
              <a:rPr lang="pl-PL" sz="3200" dirty="0" smtClean="0"/>
              <a:t>Rejestracja w serwisie</a:t>
            </a:r>
            <a:endParaRPr lang="pl-PL" sz="3200" dirty="0"/>
          </a:p>
        </p:txBody>
      </p:sp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35" y="1237987"/>
            <a:ext cx="8997131" cy="4999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30866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3568" y="260649"/>
            <a:ext cx="7772400" cy="1008112"/>
          </a:xfrm>
        </p:spPr>
        <p:txBody>
          <a:bodyPr>
            <a:noAutofit/>
          </a:bodyPr>
          <a:lstStyle/>
          <a:p>
            <a:r>
              <a:rPr lang="pl-PL" sz="3200" dirty="0" smtClean="0"/>
              <a:t>Stworzenie nowej tablicy</a:t>
            </a:r>
            <a:endParaRPr lang="pl-PL" sz="3200" dirty="0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57" y="1204291"/>
            <a:ext cx="8964487" cy="50330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87120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3568" y="260649"/>
            <a:ext cx="7772400" cy="1008112"/>
          </a:xfrm>
        </p:spPr>
        <p:txBody>
          <a:bodyPr>
            <a:noAutofit/>
          </a:bodyPr>
          <a:lstStyle/>
          <a:p>
            <a:r>
              <a:rPr lang="pl-PL" sz="3200" dirty="0" smtClean="0"/>
              <a:t>Dodanie zadania do tablicy</a:t>
            </a:r>
            <a:endParaRPr lang="pl-PL" sz="3200" dirty="0"/>
          </a:p>
        </p:txBody>
      </p:sp>
      <p:pic>
        <p:nvPicPr>
          <p:cNvPr id="276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40" y="1130794"/>
            <a:ext cx="9009121" cy="50345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73214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3568" y="260649"/>
            <a:ext cx="7772400" cy="1008112"/>
          </a:xfrm>
        </p:spPr>
        <p:txBody>
          <a:bodyPr>
            <a:noAutofit/>
          </a:bodyPr>
          <a:lstStyle/>
          <a:p>
            <a:r>
              <a:rPr lang="pl-PL" sz="3200" dirty="0"/>
              <a:t>Przedstawienie ogólne, ideologii oraz przeznaczenia technologii Node.js </a:t>
            </a:r>
          </a:p>
        </p:txBody>
      </p:sp>
    </p:spTree>
    <p:extLst>
      <p:ext uri="{BB962C8B-B14F-4D97-AF65-F5344CB8AC3E}">
        <p14:creationId xmlns:p14="http://schemas.microsoft.com/office/powerpoint/2010/main" val="86894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3568" y="260649"/>
            <a:ext cx="7772400" cy="1008112"/>
          </a:xfrm>
        </p:spPr>
        <p:txBody>
          <a:bodyPr>
            <a:noAutofit/>
          </a:bodyPr>
          <a:lstStyle/>
          <a:p>
            <a:r>
              <a:rPr lang="pl-PL" sz="3200" dirty="0" smtClean="0"/>
              <a:t>Dodanie użytkownika do tablicy</a:t>
            </a:r>
            <a:endParaRPr lang="pl-PL" sz="3200" dirty="0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53" y="1196752"/>
            <a:ext cx="9036495" cy="5061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70587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3568" y="260649"/>
            <a:ext cx="7772400" cy="1008112"/>
          </a:xfrm>
        </p:spPr>
        <p:txBody>
          <a:bodyPr>
            <a:noAutofit/>
          </a:bodyPr>
          <a:lstStyle/>
          <a:p>
            <a:r>
              <a:rPr lang="pl-PL" sz="3200" dirty="0" smtClean="0"/>
              <a:t>Usuwanie zadania z tablicy</a:t>
            </a:r>
            <a:endParaRPr lang="pl-PL" sz="3200" dirty="0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61" y="1268760"/>
            <a:ext cx="8892479" cy="49455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7632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3568" y="-243408"/>
            <a:ext cx="7772400" cy="1512169"/>
          </a:xfrm>
        </p:spPr>
        <p:txBody>
          <a:bodyPr>
            <a:noAutofit/>
          </a:bodyPr>
          <a:lstStyle/>
          <a:p>
            <a:r>
              <a:rPr lang="pl-PL" sz="3200" dirty="0" smtClean="0"/>
              <a:t>Testy wydajnościowe</a:t>
            </a:r>
            <a:endParaRPr lang="pl-PL" sz="3200" dirty="0"/>
          </a:p>
        </p:txBody>
      </p:sp>
      <p:pic>
        <p:nvPicPr>
          <p:cNvPr id="286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692696"/>
            <a:ext cx="5760640" cy="58459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9501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60649"/>
            <a:ext cx="7772400" cy="1008112"/>
          </a:xfrm>
        </p:spPr>
        <p:txBody>
          <a:bodyPr>
            <a:noAutofit/>
          </a:bodyPr>
          <a:lstStyle/>
          <a:p>
            <a:r>
              <a:rPr lang="pl-PL" sz="3200" dirty="0"/>
              <a:t>Testy </a:t>
            </a:r>
            <a:r>
              <a:rPr lang="pl-PL" sz="3200" dirty="0" smtClean="0"/>
              <a:t>obcia</a:t>
            </a:r>
            <a:r>
              <a:rPr lang="pl-PL" sz="3200" dirty="0"/>
              <a:t>ż</a:t>
            </a:r>
            <a:r>
              <a:rPr lang="pl-PL" sz="3200" dirty="0" smtClean="0"/>
              <a:t>eniowe </a:t>
            </a:r>
            <a:r>
              <a:rPr lang="pl-PL" sz="3200" dirty="0"/>
              <a:t>serwera </a:t>
            </a:r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64" y="1340768"/>
            <a:ext cx="8991872" cy="1298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685800" y="3066739"/>
            <a:ext cx="7772400" cy="10081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sz="3200" dirty="0" smtClean="0"/>
              <a:t>Testy sprawnościowe serwera</a:t>
            </a:r>
            <a:endParaRPr lang="pl-PL" sz="3200" dirty="0"/>
          </a:p>
        </p:txBody>
      </p:sp>
      <p:pic>
        <p:nvPicPr>
          <p:cNvPr id="296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523" y="4221088"/>
            <a:ext cx="7232954" cy="14562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79232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3568" y="260649"/>
            <a:ext cx="7772400" cy="1008112"/>
          </a:xfrm>
        </p:spPr>
        <p:txBody>
          <a:bodyPr>
            <a:noAutofit/>
          </a:bodyPr>
          <a:lstStyle/>
          <a:p>
            <a:r>
              <a:rPr lang="pl-PL" sz="3200" dirty="0" smtClean="0"/>
              <a:t>Podsumowanie</a:t>
            </a:r>
            <a:endParaRPr lang="pl-PL" sz="3200" dirty="0"/>
          </a:p>
        </p:txBody>
      </p:sp>
      <p:pic>
        <p:nvPicPr>
          <p:cNvPr id="30722" name="Picture 2" descr="https://camo.githubusercontent.com/4296ba4e99b3b41bb2b146cc412e6267d8b40df1/687474703a2f2f737562737461636b2e6e65742f696d616765732f6e6f64655f747572746c652e706e6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1" y="908720"/>
            <a:ext cx="7200799" cy="5688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5702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3568" y="260649"/>
            <a:ext cx="7772400" cy="1008112"/>
          </a:xfrm>
        </p:spPr>
        <p:txBody>
          <a:bodyPr>
            <a:noAutofit/>
          </a:bodyPr>
          <a:lstStyle/>
          <a:p>
            <a:r>
              <a:rPr lang="pl-PL" sz="3200" dirty="0" smtClean="0"/>
              <a:t>Źródła obrazów</a:t>
            </a:r>
            <a:endParaRPr lang="pl-PL" sz="32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3568" y="1556792"/>
            <a:ext cx="7776864" cy="4896544"/>
          </a:xfrm>
        </p:spPr>
        <p:txBody>
          <a:bodyPr>
            <a:normAutofit/>
          </a:bodyPr>
          <a:lstStyle/>
          <a:p>
            <a:r>
              <a:rPr lang="pl-PL" sz="1400" u="sng" dirty="0" smtClean="0">
                <a:solidFill>
                  <a:schemeClr val="tx2">
                    <a:lumMod val="60000"/>
                    <a:lumOff val="40000"/>
                  </a:schemeClr>
                </a:solidFill>
                <a:hlinkClick r:id="rId2"/>
              </a:rPr>
              <a:t>https://www.sunnyhoi.com/app/uploads/2017/09/json-vs-xml-which-format-to-use-for-your-api.png</a:t>
            </a:r>
            <a:endParaRPr lang="pl-PL" sz="1400" u="sng" dirty="0" smtClean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endParaRPr lang="pl-PL" sz="1400" u="sng" dirty="0" smtClean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r>
              <a:rPr lang="pl-PL" sz="1400" u="sng" dirty="0" smtClean="0">
                <a:solidFill>
                  <a:schemeClr val="tx2">
                    <a:lumMod val="60000"/>
                    <a:lumOff val="40000"/>
                  </a:schemeClr>
                </a:solidFill>
                <a:hlinkClick r:id="rId3"/>
              </a:rPr>
              <a:t>https://camo.githubusercontent.com/4296ba4e99b3b41bb2b146cc412e6267d8b40df1/687474703a2f2f737562737461636b2e6e65742f696d616765732f6e6f64655f747572746c652e706e67</a:t>
            </a:r>
            <a:endParaRPr lang="pl-PL" sz="1400" u="sng" dirty="0" smtClean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endParaRPr lang="pl-PL" sz="1400" u="sng" dirty="0" smtClean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r>
              <a:rPr lang="pl-PL" sz="1400" u="sng" dirty="0" smtClean="0">
                <a:solidFill>
                  <a:schemeClr val="tx2">
                    <a:lumMod val="60000"/>
                    <a:lumOff val="40000"/>
                  </a:schemeClr>
                </a:solidFill>
                <a:hlinkClick r:id="rId4"/>
              </a:rPr>
              <a:t>https://belitsoft.com/sites/default/files/assets/images/nodejs-development-services-mobile-backend-.jpg</a:t>
            </a:r>
            <a:endParaRPr lang="pl-PL" sz="1400" u="sng" dirty="0" smtClean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endParaRPr lang="pl-PL" sz="1400" u="sng" dirty="0" smtClean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r>
              <a:rPr lang="pl-PL" sz="1400" u="sng" dirty="0" smtClean="0">
                <a:solidFill>
                  <a:schemeClr val="tx2">
                    <a:lumMod val="60000"/>
                    <a:lumOff val="40000"/>
                  </a:schemeClr>
                </a:solidFill>
                <a:hlinkClick r:id="rId5"/>
              </a:rPr>
              <a:t>https://www.tutorialspoint.com/nodejs/images/web_architecture.jpg</a:t>
            </a:r>
            <a:endParaRPr lang="pl-PL" sz="1400" u="sng" dirty="0" smtClean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endParaRPr lang="pl-PL" sz="1400" u="sng" dirty="0" smtClean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r>
              <a:rPr lang="pl-PL" sz="1400" u="sng" dirty="0" smtClean="0">
                <a:solidFill>
                  <a:schemeClr val="tx2">
                    <a:lumMod val="60000"/>
                    <a:lumOff val="40000"/>
                  </a:schemeClr>
                </a:solidFill>
                <a:hlinkClick r:id="rId6"/>
              </a:rPr>
              <a:t>http://chrislema.com/wp-content/uploads/2011/08/question-e1347312697984.png</a:t>
            </a:r>
            <a:endParaRPr lang="pl-PL" sz="1400" u="sng" dirty="0" smtClean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endParaRPr lang="pl-PL" sz="1400" u="sng" dirty="0" smtClean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r>
              <a:rPr lang="pl-PL" sz="1400" u="sng" dirty="0" smtClean="0">
                <a:solidFill>
                  <a:schemeClr val="tx2">
                    <a:lumMod val="60000"/>
                    <a:lumOff val="40000"/>
                  </a:schemeClr>
                </a:solidFill>
                <a:hlinkClick r:id="rId7"/>
              </a:rPr>
              <a:t>http://www.teaminindia.com/Content/images/meanstack-componants.jpg</a:t>
            </a:r>
            <a:endParaRPr lang="pl-PL" sz="1400" u="sng" dirty="0" smtClean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endParaRPr lang="pl-PL" sz="1400" u="sng" dirty="0" smtClean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4596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2406" y="6237312"/>
            <a:ext cx="2209800" cy="39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08969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3568" y="260649"/>
            <a:ext cx="7772400" cy="1008112"/>
          </a:xfrm>
        </p:spPr>
        <p:txBody>
          <a:bodyPr>
            <a:noAutofit/>
          </a:bodyPr>
          <a:lstStyle/>
          <a:p>
            <a:r>
              <a:rPr lang="pl-PL" sz="3200" dirty="0" smtClean="0"/>
              <a:t>Krótkie przedstawienie</a:t>
            </a:r>
            <a:endParaRPr lang="pl-PL" sz="3200" dirty="0"/>
          </a:p>
        </p:txBody>
      </p:sp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33" y="2389574"/>
            <a:ext cx="9012135" cy="2263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32935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3568" y="260649"/>
            <a:ext cx="7772400" cy="1008112"/>
          </a:xfrm>
        </p:spPr>
        <p:txBody>
          <a:bodyPr>
            <a:noAutofit/>
          </a:bodyPr>
          <a:lstStyle/>
          <a:p>
            <a:r>
              <a:rPr lang="pl-PL" sz="3200" dirty="0" smtClean="0"/>
              <a:t>Przeznaczenie technologii</a:t>
            </a:r>
            <a:endParaRPr lang="pl-PL" sz="3200" dirty="0"/>
          </a:p>
        </p:txBody>
      </p:sp>
      <p:pic>
        <p:nvPicPr>
          <p:cNvPr id="4098" name="Picture 2" descr="https://www.tutorialspoint.com/nodejs/images/web_architectur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161" y="1700808"/>
            <a:ext cx="7071679" cy="3456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5111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3568" y="260649"/>
            <a:ext cx="7772400" cy="1008112"/>
          </a:xfrm>
        </p:spPr>
        <p:txBody>
          <a:bodyPr>
            <a:noAutofit/>
          </a:bodyPr>
          <a:lstStyle/>
          <a:p>
            <a:r>
              <a:rPr lang="pl-PL" sz="3200" dirty="0" smtClean="0"/>
              <a:t>Modułowość</a:t>
            </a:r>
            <a:endParaRPr lang="pl-PL" sz="3200" dirty="0"/>
          </a:p>
        </p:txBody>
      </p:sp>
      <p:pic>
        <p:nvPicPr>
          <p:cNvPr id="10242" name="Picture 2" descr="https://www.tutorialspoint.com/nodejs/images/nodejs_concept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6990" y="1448780"/>
            <a:ext cx="4750020" cy="3960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7797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3568" y="260649"/>
            <a:ext cx="7772400" cy="1008112"/>
          </a:xfrm>
        </p:spPr>
        <p:txBody>
          <a:bodyPr>
            <a:noAutofit/>
          </a:bodyPr>
          <a:lstStyle/>
          <a:p>
            <a:r>
              <a:rPr lang="pl-PL" sz="3200" dirty="0" smtClean="0"/>
              <a:t>Omówienie architektury Node.js</a:t>
            </a:r>
            <a:endParaRPr lang="pl-PL" sz="3200" dirty="0"/>
          </a:p>
        </p:txBody>
      </p:sp>
    </p:spTree>
    <p:extLst>
      <p:ext uri="{BB962C8B-B14F-4D97-AF65-F5344CB8AC3E}">
        <p14:creationId xmlns:p14="http://schemas.microsoft.com/office/powerpoint/2010/main" val="2224512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3568" y="260649"/>
            <a:ext cx="7772400" cy="1008112"/>
          </a:xfrm>
        </p:spPr>
        <p:txBody>
          <a:bodyPr>
            <a:noAutofit/>
          </a:bodyPr>
          <a:lstStyle/>
          <a:p>
            <a:r>
              <a:rPr lang="pl-PL" sz="3200" dirty="0" smtClean="0"/>
              <a:t>Paradygmat</a:t>
            </a:r>
            <a:endParaRPr lang="pl-PL" sz="3200" dirty="0"/>
          </a:p>
        </p:txBody>
      </p:sp>
      <p:pic>
        <p:nvPicPr>
          <p:cNvPr id="5121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877" y="1212069"/>
            <a:ext cx="8202246" cy="4433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24512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3568" y="260649"/>
            <a:ext cx="7772400" cy="1008112"/>
          </a:xfrm>
        </p:spPr>
        <p:txBody>
          <a:bodyPr>
            <a:noAutofit/>
          </a:bodyPr>
          <a:lstStyle/>
          <a:p>
            <a:r>
              <a:rPr lang="pl-PL" sz="3200" smtClean="0"/>
              <a:t>Asynchroniczność</a:t>
            </a:r>
            <a:endParaRPr lang="pl-PL" sz="3200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2163" y="1081088"/>
            <a:ext cx="5019675" cy="4695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44556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3568" y="260649"/>
            <a:ext cx="7772400" cy="1008112"/>
          </a:xfrm>
        </p:spPr>
        <p:txBody>
          <a:bodyPr>
            <a:noAutofit/>
          </a:bodyPr>
          <a:lstStyle/>
          <a:p>
            <a:r>
              <a:rPr lang="pl-PL" sz="3200" dirty="0" smtClean="0"/>
              <a:t>Architektura komunikacji</a:t>
            </a:r>
            <a:endParaRPr lang="pl-PL" sz="3200" dirty="0"/>
          </a:p>
        </p:txBody>
      </p:sp>
      <p:pic>
        <p:nvPicPr>
          <p:cNvPr id="12290" name="Picture 2" descr="https://www.sunnyhoi.com/app/uploads/2017/09/json-vs-xml-which-format-to-use-for-your-api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575" y="1271587"/>
            <a:ext cx="6038850" cy="4314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4001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</TotalTime>
  <Words>95</Words>
  <Application>Microsoft Office PowerPoint</Application>
  <PresentationFormat>On-screen Show (4:3)</PresentationFormat>
  <Paragraphs>46</Paragraphs>
  <Slides>26</Slides>
  <Notes>9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7" baseType="lpstr">
      <vt:lpstr>Office Theme</vt:lpstr>
      <vt:lpstr>Wstęp</vt:lpstr>
      <vt:lpstr>Przedstawienie ogólne, ideologii oraz przeznaczenia technologii Node.js </vt:lpstr>
      <vt:lpstr>Krótkie przedstawienie</vt:lpstr>
      <vt:lpstr>Przeznaczenie technologii</vt:lpstr>
      <vt:lpstr>Modułowość</vt:lpstr>
      <vt:lpstr>Omówienie architektury Node.js</vt:lpstr>
      <vt:lpstr>Paradygmat</vt:lpstr>
      <vt:lpstr>Asynchroniczność</vt:lpstr>
      <vt:lpstr>Architektura komunikacji</vt:lpstr>
      <vt:lpstr>Założenia i specyfikacja aplikacji</vt:lpstr>
      <vt:lpstr>Specyfikacja problemu</vt:lpstr>
      <vt:lpstr>Diagram przypadków użycia</vt:lpstr>
      <vt:lpstr>Opracowanie aplikacji</vt:lpstr>
      <vt:lpstr>Mean Stack</vt:lpstr>
      <vt:lpstr>Komunikacja</vt:lpstr>
      <vt:lpstr>Testy aplikacji</vt:lpstr>
      <vt:lpstr>Rejestracja w serwisie</vt:lpstr>
      <vt:lpstr>Stworzenie nowej tablicy</vt:lpstr>
      <vt:lpstr>Dodanie zadania do tablicy</vt:lpstr>
      <vt:lpstr>Dodanie użytkownika do tablicy</vt:lpstr>
      <vt:lpstr>Usuwanie zadania z tablicy</vt:lpstr>
      <vt:lpstr>Testy wydajnościowe</vt:lpstr>
      <vt:lpstr>Testy obciażeniowe serwera </vt:lpstr>
      <vt:lpstr>Podsumowanie</vt:lpstr>
      <vt:lpstr>Źródła obrazów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Wstęp</dc:title>
  <dc:creator>Artur</dc:creator>
  <cp:lastModifiedBy>Artur</cp:lastModifiedBy>
  <cp:revision>13</cp:revision>
  <dcterms:created xsi:type="dcterms:W3CDTF">2017-10-22T10:59:49Z</dcterms:created>
  <dcterms:modified xsi:type="dcterms:W3CDTF">2017-10-22T13:59:49Z</dcterms:modified>
</cp:coreProperties>
</file>